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627" r:id="rId2"/>
    <p:sldId id="633" r:id="rId3"/>
    <p:sldId id="613" r:id="rId4"/>
    <p:sldId id="632" r:id="rId5"/>
    <p:sldId id="630" r:id="rId6"/>
    <p:sldId id="63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660066"/>
    <a:srgbClr val="8C3FC5"/>
    <a:srgbClr val="FFFFFF"/>
    <a:srgbClr val="990000"/>
    <a:srgbClr val="FDFAE5"/>
    <a:srgbClr val="7A1C22"/>
    <a:srgbClr val="D7EAF9"/>
    <a:srgbClr val="FF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3" autoAdjust="0"/>
    <p:restoredTop sz="94617" autoAdjust="0"/>
  </p:normalViewPr>
  <p:slideViewPr>
    <p:cSldViewPr>
      <p:cViewPr varScale="1">
        <p:scale>
          <a:sx n="98" d="100"/>
          <a:sy n="98" d="100"/>
        </p:scale>
        <p:origin x="7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8194E-09F8-4B86-8078-E49488E45F3D}" type="datetimeFigureOut">
              <a:rPr lang="nl-NL" smtClean="0"/>
              <a:pPr/>
              <a:t>2-3-2016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815E6-13D7-4DC8-B05D-58E0423FE17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56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B2C1CBA3-68AA-4441-A7F8-101C6DA1D45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796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BA3-68AA-4441-A7F8-101C6DA1D451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90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BA3-68AA-4441-A7F8-101C6DA1D451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6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BA3-68AA-4441-A7F8-101C6DA1D451}" type="slidenum">
              <a:rPr lang="nl-NL" smtClean="0">
                <a:solidFill>
                  <a:prstClr val="black"/>
                </a:solidFill>
              </a:rPr>
              <a:pPr/>
              <a:t>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61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BA3-68AA-4441-A7F8-101C6DA1D451}" type="slidenum">
              <a:rPr lang="nl-NL" smtClean="0">
                <a:solidFill>
                  <a:prstClr val="black"/>
                </a:solidFill>
              </a:rPr>
              <a:pPr/>
              <a:t>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52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BA3-68AA-4441-A7F8-101C6DA1D451}" type="slidenum">
              <a:rPr lang="nl-NL" smtClean="0">
                <a:solidFill>
                  <a:prstClr val="black"/>
                </a:solidFill>
              </a:rPr>
              <a:pPr/>
              <a:t>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64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BA3-68AA-4441-A7F8-101C6DA1D451}" type="slidenum">
              <a:rPr lang="nl-NL" smtClean="0">
                <a:solidFill>
                  <a:prstClr val="black"/>
                </a:solidFill>
              </a:rPr>
              <a:pPr/>
              <a:t>6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3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734425" cy="608012"/>
          </a:xfrm>
          <a:noFill/>
        </p:spPr>
        <p:txBody>
          <a:bodyPr/>
          <a:lstStyle>
            <a:lvl1pPr>
              <a:spcBef>
                <a:spcPct val="20000"/>
              </a:spcBef>
              <a:defRPr sz="3200" baseline="0">
                <a:solidFill>
                  <a:srgbClr val="FFF5F5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3066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556792"/>
            <a:ext cx="8785100" cy="4824536"/>
          </a:xfrm>
          <a:noFill/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06634" name="Rectangle 10"/>
          <p:cNvSpPr>
            <a:spLocks noChangeArrowheads="1"/>
          </p:cNvSpPr>
          <p:nvPr/>
        </p:nvSpPr>
        <p:spPr bwMode="auto">
          <a:xfrm>
            <a:off x="0" y="6200775"/>
            <a:ext cx="9144000" cy="36513"/>
          </a:xfrm>
          <a:prstGeom prst="rect">
            <a:avLst/>
          </a:prstGeom>
          <a:gradFill rotWithShape="1">
            <a:gsLst>
              <a:gs pos="0">
                <a:schemeClr val="tx1">
                  <a:alpha val="10001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63688" y="1"/>
            <a:ext cx="7380312" cy="6093295"/>
          </a:xfrm>
          <a:solidFill>
            <a:schemeClr val="accent1"/>
          </a:solidFill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1619250" y="6200775"/>
            <a:ext cx="7524750" cy="36513"/>
          </a:xfrm>
          <a:prstGeom prst="rect">
            <a:avLst/>
          </a:prstGeom>
          <a:gradFill rotWithShape="1">
            <a:gsLst>
              <a:gs pos="0">
                <a:schemeClr val="tx1">
                  <a:alpha val="10001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0" y="1"/>
            <a:ext cx="1619250" cy="378565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spcBef>
                <a:spcPct val="0"/>
              </a:spcBef>
            </a:pPr>
            <a:endParaRPr lang="nl-NL" sz="2000" i="1" dirty="0" smtClean="0">
              <a:solidFill>
                <a:srgbClr val="FFFFFF"/>
              </a:solidFill>
            </a:endParaRPr>
          </a:p>
          <a:p>
            <a:pPr algn="r" eaLnBrk="0" hangingPunct="0">
              <a:spcBef>
                <a:spcPct val="0"/>
              </a:spcBef>
            </a:pPr>
            <a:endParaRPr lang="nl-NL" sz="2000" i="1" dirty="0" smtClean="0">
              <a:solidFill>
                <a:srgbClr val="FFFFFF"/>
              </a:solidFill>
            </a:endParaRPr>
          </a:p>
          <a:p>
            <a:pPr algn="r" eaLnBrk="0" hangingPunct="0">
              <a:spcBef>
                <a:spcPct val="0"/>
              </a:spcBef>
            </a:pPr>
            <a:r>
              <a:rPr lang="nl-NL" sz="2000" i="1" dirty="0" smtClean="0">
                <a:solidFill>
                  <a:srgbClr val="FFFFFF"/>
                </a:solidFill>
              </a:rPr>
              <a:t>Ps. 103</a:t>
            </a:r>
          </a:p>
          <a:p>
            <a:pPr algn="r" eaLnBrk="0" hangingPunct="0">
              <a:spcBef>
                <a:spcPct val="0"/>
              </a:spcBef>
            </a:pPr>
            <a:r>
              <a:rPr lang="nl-NL" sz="2000" i="1" dirty="0" smtClean="0">
                <a:solidFill>
                  <a:srgbClr val="FFFFFF"/>
                </a:solidFill>
              </a:rPr>
              <a:t>Ld. 305</a:t>
            </a:r>
          </a:p>
          <a:p>
            <a:pPr algn="r" eaLnBrk="0" hangingPunct="0">
              <a:spcBef>
                <a:spcPct val="0"/>
              </a:spcBef>
            </a:pPr>
            <a:r>
              <a:rPr lang="nl-NL" sz="2000" i="1" dirty="0" err="1" smtClean="0">
                <a:solidFill>
                  <a:srgbClr val="FFFFFF"/>
                </a:solidFill>
              </a:rPr>
              <a:t>Gz</a:t>
            </a:r>
            <a:r>
              <a:rPr lang="nl-NL" sz="2000" i="1" dirty="0" smtClean="0">
                <a:solidFill>
                  <a:srgbClr val="FFFFFF"/>
                </a:solidFill>
              </a:rPr>
              <a:t>. 156</a:t>
            </a:r>
          </a:p>
          <a:p>
            <a:pPr algn="r" eaLnBrk="0" hangingPunct="0">
              <a:spcBef>
                <a:spcPct val="0"/>
              </a:spcBef>
            </a:pPr>
            <a:r>
              <a:rPr lang="nl-NL" sz="2000" i="1" dirty="0" err="1" smtClean="0">
                <a:solidFill>
                  <a:srgbClr val="FFFFFF"/>
                </a:solidFill>
              </a:rPr>
              <a:t>Opw</a:t>
            </a:r>
            <a:r>
              <a:rPr lang="nl-NL" sz="2000" i="1" dirty="0" smtClean="0">
                <a:solidFill>
                  <a:srgbClr val="FFFFFF"/>
                </a:solidFill>
              </a:rPr>
              <a:t>. 427</a:t>
            </a:r>
          </a:p>
          <a:p>
            <a:pPr algn="r" eaLnBrk="0" hangingPunct="0">
              <a:spcBef>
                <a:spcPct val="0"/>
              </a:spcBef>
            </a:pPr>
            <a:r>
              <a:rPr lang="nl-NL" sz="2000" i="1" dirty="0" smtClean="0">
                <a:solidFill>
                  <a:srgbClr val="FFFFFF"/>
                </a:solidFill>
              </a:rPr>
              <a:t>Ps. 40</a:t>
            </a:r>
          </a:p>
          <a:p>
            <a:pPr algn="r" eaLnBrk="0" hangingPunct="0">
              <a:spcBef>
                <a:spcPct val="0"/>
              </a:spcBef>
            </a:pPr>
            <a:r>
              <a:rPr lang="nl-NL" sz="2000" i="1" dirty="0" err="1" smtClean="0">
                <a:solidFill>
                  <a:srgbClr val="FFFFFF"/>
                </a:solidFill>
              </a:rPr>
              <a:t>Gz</a:t>
            </a:r>
            <a:r>
              <a:rPr lang="nl-NL" sz="2000" i="1" dirty="0" smtClean="0">
                <a:solidFill>
                  <a:srgbClr val="FFFFFF"/>
                </a:solidFill>
              </a:rPr>
              <a:t>. 160</a:t>
            </a:r>
          </a:p>
          <a:p>
            <a:pPr algn="r" eaLnBrk="0" hangingPunct="0">
              <a:spcBef>
                <a:spcPct val="0"/>
              </a:spcBef>
            </a:pPr>
            <a:endParaRPr lang="nl-NL" sz="2000" i="1" dirty="0" smtClean="0">
              <a:solidFill>
                <a:srgbClr val="FFFFFF"/>
              </a:solidFill>
            </a:endParaRPr>
          </a:p>
          <a:p>
            <a:pPr algn="r" eaLnBrk="0" hangingPunct="0">
              <a:spcBef>
                <a:spcPct val="0"/>
              </a:spcBef>
            </a:pPr>
            <a:r>
              <a:rPr lang="nl-NL" sz="2000" i="1" dirty="0" smtClean="0">
                <a:solidFill>
                  <a:srgbClr val="FFFFFF"/>
                </a:solidFill>
              </a:rPr>
              <a:t>Lezen:</a:t>
            </a:r>
          </a:p>
          <a:p>
            <a:pPr algn="r" eaLnBrk="0" hangingPunct="0">
              <a:spcBef>
                <a:spcPct val="0"/>
              </a:spcBef>
            </a:pPr>
            <a:r>
              <a:rPr lang="nl-NL" sz="2000" i="1" dirty="0" smtClean="0">
                <a:solidFill>
                  <a:srgbClr val="FFFFFF"/>
                </a:solidFill>
              </a:rPr>
              <a:t>Luc 7, 36-50</a:t>
            </a:r>
          </a:p>
          <a:p>
            <a:pPr algn="r" eaLnBrk="0" hangingPunct="0">
              <a:spcBef>
                <a:spcPct val="0"/>
              </a:spcBef>
            </a:pPr>
            <a:endParaRPr lang="nl-NL" sz="2000" i="1" dirty="0" smtClean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6203950"/>
            <a:ext cx="7524328" cy="654050"/>
          </a:xfrm>
          <a:solidFill>
            <a:srgbClr val="990000"/>
          </a:solidFill>
        </p:spPr>
        <p:txBody>
          <a:bodyPr/>
          <a:lstStyle>
            <a:lvl1pPr>
              <a:defRPr baseline="0">
                <a:solidFill>
                  <a:srgbClr val="FFF5F5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pic>
        <p:nvPicPr>
          <p:cNvPr id="1027" name="Picture 3" descr="E:\Beamer\Coordinator\Sjablonen\Logo GKv Buitenpos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1" y="6309320"/>
            <a:ext cx="1491683" cy="354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835696" y="6203950"/>
            <a:ext cx="7308304" cy="65405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Bewerk opmaakprofiel van de modeltitel</a:t>
            </a:r>
          </a:p>
        </p:txBody>
      </p:sp>
      <p:sp>
        <p:nvSpPr>
          <p:cNvPr id="1116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16632"/>
            <a:ext cx="708025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635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987425" indent="20638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436688" indent="-20638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1800225" indent="28575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257425" indent="28575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2714625" indent="28575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171825" indent="28575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629025" indent="28575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450" y="4725144"/>
            <a:ext cx="8785100" cy="1368152"/>
          </a:xfrm>
        </p:spPr>
        <p:txBody>
          <a:bodyPr/>
          <a:lstStyle/>
          <a:p>
            <a:pPr algn="ctr"/>
            <a:r>
              <a:rPr lang="nl-NL" sz="4400" smtClean="0">
                <a:solidFill>
                  <a:schemeClr val="accent1"/>
                </a:solidFill>
                <a:latin typeface="Trebuchet MS" pitchFamily="34" charset="0"/>
                <a:ea typeface="Gungsuh" pitchFamily="18" charset="-127"/>
              </a:rPr>
              <a:t>In Sion geboren</a:t>
            </a:r>
          </a:p>
          <a:p>
            <a:pPr algn="ctr"/>
            <a:r>
              <a:rPr lang="nl-NL" sz="3200" smtClean="0">
                <a:solidFill>
                  <a:schemeClr val="accent1"/>
                </a:solidFill>
                <a:latin typeface="Trebuchet MS" pitchFamily="34" charset="0"/>
                <a:ea typeface="Gungsuh" pitchFamily="18" charset="-127"/>
              </a:rPr>
              <a:t>Psalm 87</a:t>
            </a:r>
            <a:endParaRPr lang="nl-NL" sz="3200" dirty="0" smtClean="0">
              <a:solidFill>
                <a:schemeClr val="accent1"/>
              </a:solidFill>
              <a:latin typeface="Trebuchet MS" pitchFamily="34" charset="0"/>
              <a:ea typeface="Gungsuh" pitchFamily="18" charset="-127"/>
            </a:endParaRPr>
          </a:p>
        </p:txBody>
      </p:sp>
      <p:pic>
        <p:nvPicPr>
          <p:cNvPr id="4" name="Picture 2" descr="http://3.bp.blogspot.com/_KUQtzyiGWfc/S-A_SRDXdfI/AAAAAAAAAfA/S2Ayp2EuwGY/s1600/DSCF2127.JPG"/>
          <p:cNvPicPr>
            <a:picLocks noChangeAspect="1" noChangeArrowheads="1"/>
          </p:cNvPicPr>
          <p:nvPr/>
        </p:nvPicPr>
        <p:blipFill>
          <a:blip r:embed="rId3" cstate="print"/>
          <a:srcRect l="4488" t="9764" b="5669"/>
          <a:stretch>
            <a:fillRect/>
          </a:stretch>
        </p:blipFill>
        <p:spPr bwMode="auto">
          <a:xfrm>
            <a:off x="1" y="332656"/>
            <a:ext cx="5724128" cy="38011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03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9532" y="404664"/>
            <a:ext cx="8424936" cy="5904656"/>
          </a:xfrm>
        </p:spPr>
        <p:txBody>
          <a:bodyPr/>
          <a:lstStyle/>
          <a:p>
            <a:pPr indent="-514350">
              <a:spcBef>
                <a:spcPts val="0"/>
              </a:spcBef>
            </a:pP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1-2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 Van de Korachieten, een psalm, een lied.</a:t>
            </a:r>
          </a:p>
          <a:p>
            <a:pPr indent="-514350">
              <a:spcBef>
                <a:spcPts val="0"/>
              </a:spcBef>
            </a:pPr>
            <a:endParaRPr lang="nl-NL" sz="1000" smtClean="0">
              <a:solidFill>
                <a:schemeClr val="accent1"/>
              </a:solidFill>
              <a:latin typeface="Trebuchet MS" pitchFamily="34" charset="0"/>
            </a:endParaRP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Boven alle steden van Jakob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heeft de HEER de poorten van Sion lief,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zijn vesting op de heilige bergen.</a:t>
            </a:r>
          </a:p>
          <a:p>
            <a:pPr indent="-514350">
              <a:spcBef>
                <a:spcPts val="0"/>
              </a:spcBef>
            </a:pP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3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Van u wordt met lof gesproken,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stad van God.</a:t>
            </a:r>
          </a:p>
          <a:p>
            <a:pPr indent="-514350">
              <a:spcBef>
                <a:spcPts val="0"/>
              </a:spcBef>
            </a:pPr>
            <a:r>
              <a:rPr lang="nl-NL" sz="1000" smtClean="0">
                <a:solidFill>
                  <a:schemeClr val="accent1"/>
                </a:solidFill>
                <a:latin typeface="Trebuchet MS" pitchFamily="34" charset="0"/>
              </a:rPr>
              <a:t/>
            </a:r>
            <a:br>
              <a:rPr lang="nl-NL" sz="10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4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‘Ik noem Rahab en Babel mijn getrouwen.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Filistea, Tyrus en Nubië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zijn alle hier geboren.’</a:t>
            </a:r>
          </a:p>
          <a:p>
            <a:pPr indent="-514350">
              <a:spcBef>
                <a:spcPts val="0"/>
              </a:spcBef>
            </a:pP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5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Met recht kan men van Sion zeggen: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‘Welk volk ook, het is hier geboren,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de Allerhoogste houdt Sion in stand.’</a:t>
            </a:r>
          </a:p>
          <a:p>
            <a:pPr indent="-514350">
              <a:spcBef>
                <a:spcPts val="0"/>
              </a:spcBef>
            </a:pPr>
            <a:r>
              <a:rPr lang="nl-NL" sz="1000" smtClean="0">
                <a:solidFill>
                  <a:schemeClr val="accent1"/>
                </a:solidFill>
                <a:latin typeface="Trebuchet MS" pitchFamily="34" charset="0"/>
              </a:rPr>
              <a:t/>
            </a:r>
            <a:br>
              <a:rPr lang="nl-NL" sz="10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6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Bij de namen van de volken schrijft de HEER: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‘Dit volk is hier geboren.’</a:t>
            </a:r>
          </a:p>
          <a:p>
            <a:pPr indent="-514350">
              <a:spcBef>
                <a:spcPts val="0"/>
              </a:spcBef>
            </a:pP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7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En dansend zingen zij: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‘Mijn bronnen zijn alleen in u.’</a:t>
            </a:r>
          </a:p>
        </p:txBody>
      </p:sp>
      <p:pic>
        <p:nvPicPr>
          <p:cNvPr id="5" name="Afbeelding 4" descr="Yachad.jpg"/>
          <p:cNvPicPr>
            <a:picLocks noChangeAspect="1"/>
          </p:cNvPicPr>
          <p:nvPr/>
        </p:nvPicPr>
        <p:blipFill>
          <a:blip r:embed="rId3" cstate="print"/>
          <a:srcRect l="22860"/>
          <a:stretch>
            <a:fillRect/>
          </a:stretch>
        </p:blipFill>
        <p:spPr>
          <a:xfrm>
            <a:off x="6479843" y="1052736"/>
            <a:ext cx="2664157" cy="95495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479704" y="1988840"/>
            <a:ext cx="2664296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600" i="1" smtClean="0">
                <a:latin typeface="Trebuchet MS" pitchFamily="34" charset="0"/>
              </a:rPr>
              <a:t>In Sion geboren</a:t>
            </a:r>
            <a:endParaRPr lang="nl-NL" sz="2600" i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9532" y="692696"/>
            <a:ext cx="8424936" cy="5472608"/>
          </a:xfrm>
        </p:spPr>
        <p:txBody>
          <a:bodyPr/>
          <a:lstStyle/>
          <a:p>
            <a:pPr marL="514350" indent="-514350"/>
            <a:endParaRPr lang="nl-NL" sz="2400" smtClean="0">
              <a:solidFill>
                <a:schemeClr val="accent1"/>
              </a:solidFill>
              <a:latin typeface="Trebuchet MS" pitchFamily="34" charset="0"/>
            </a:endParaRPr>
          </a:p>
          <a:p>
            <a:pPr indent="-514350"/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Maar nu bent u, die eens ver weg</a:t>
            </a:r>
          </a:p>
          <a:p>
            <a:pPr indent="-514350">
              <a:spcBef>
                <a:spcPts val="0"/>
              </a:spcBef>
            </a:pPr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was, in Christus Jezus dichtbij</a:t>
            </a:r>
          </a:p>
          <a:p>
            <a:pPr indent="-514350">
              <a:spcBef>
                <a:spcPts val="0"/>
              </a:spcBef>
            </a:pPr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gekomen, door zijn bloed. Want</a:t>
            </a:r>
          </a:p>
          <a:p>
            <a:pPr indent="-514350">
              <a:spcBef>
                <a:spcPts val="0"/>
              </a:spcBef>
            </a:pPr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hij is onze vrede, hij die met zijn</a:t>
            </a:r>
          </a:p>
          <a:p>
            <a:pPr indent="-514350">
              <a:spcBef>
                <a:spcPts val="0"/>
              </a:spcBef>
            </a:pPr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dood de twee werelden één heeft gemaakt, de muur van vijandschap ertussen heeft afgebroken.</a:t>
            </a:r>
          </a:p>
          <a:p>
            <a:pPr indent="-514350"/>
            <a:r>
              <a:rPr lang="nl-NL" b="1" smtClean="0">
                <a:solidFill>
                  <a:schemeClr val="accent1"/>
                </a:solidFill>
                <a:latin typeface="Trebuchet MS" pitchFamily="34" charset="0"/>
              </a:rPr>
              <a:t>Efeziërs 2, 13-14</a:t>
            </a:r>
          </a:p>
          <a:p>
            <a:pPr marL="514350" indent="-514350"/>
            <a:endParaRPr lang="nl-NL" sz="3200" b="1" smtClean="0">
              <a:solidFill>
                <a:schemeClr val="accent1"/>
              </a:solidFill>
              <a:latin typeface="Trebuchet MS" pitchFamily="34" charset="0"/>
            </a:endParaRPr>
          </a:p>
        </p:txBody>
      </p:sp>
      <p:pic>
        <p:nvPicPr>
          <p:cNvPr id="5" name="Afbeelding 4" descr="Yachad.jpg"/>
          <p:cNvPicPr>
            <a:picLocks noChangeAspect="1"/>
          </p:cNvPicPr>
          <p:nvPr/>
        </p:nvPicPr>
        <p:blipFill>
          <a:blip r:embed="rId3" cstate="print"/>
          <a:srcRect l="22860"/>
          <a:stretch>
            <a:fillRect/>
          </a:stretch>
        </p:blipFill>
        <p:spPr>
          <a:xfrm>
            <a:off x="6479843" y="1052736"/>
            <a:ext cx="2664157" cy="954951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6479704" y="1988840"/>
            <a:ext cx="2664296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600" i="1" smtClean="0">
                <a:latin typeface="Trebuchet MS" pitchFamily="34" charset="0"/>
              </a:rPr>
              <a:t>In Sion geboren</a:t>
            </a:r>
            <a:endParaRPr lang="nl-NL" sz="2600" i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9532" y="692696"/>
            <a:ext cx="8424936" cy="5472608"/>
          </a:xfrm>
        </p:spPr>
        <p:txBody>
          <a:bodyPr/>
          <a:lstStyle/>
          <a:p>
            <a:pPr marL="514350" indent="-514350"/>
            <a:endParaRPr lang="nl-NL" sz="2400" smtClean="0">
              <a:solidFill>
                <a:schemeClr val="accent1"/>
              </a:solidFill>
              <a:latin typeface="Trebuchet MS" pitchFamily="34" charset="0"/>
            </a:endParaRPr>
          </a:p>
          <a:p>
            <a:pPr indent="-514350">
              <a:spcBef>
                <a:spcPts val="0"/>
              </a:spcBef>
            </a:pPr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Als nu sommige takken van de</a:t>
            </a:r>
          </a:p>
          <a:p>
            <a:pPr indent="-514350">
              <a:spcBef>
                <a:spcPts val="0"/>
              </a:spcBef>
            </a:pPr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edele olijfboom zijn afgebroken</a:t>
            </a:r>
          </a:p>
          <a:p>
            <a:pPr indent="-514350">
              <a:spcBef>
                <a:spcPts val="0"/>
              </a:spcBef>
            </a:pPr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en u, loten van een wilde</a:t>
            </a:r>
          </a:p>
          <a:p>
            <a:pPr indent="-514350">
              <a:spcBef>
                <a:spcPts val="0"/>
              </a:spcBef>
            </a:pPr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olijfboom, tussen de</a:t>
            </a:r>
          </a:p>
          <a:p>
            <a:pPr indent="-514350">
              <a:spcBef>
                <a:spcPts val="0"/>
              </a:spcBef>
            </a:pPr>
            <a:r>
              <a:rPr lang="nl-NL" sz="3000" smtClean="0">
                <a:solidFill>
                  <a:schemeClr val="accent1"/>
                </a:solidFill>
                <a:latin typeface="Trebuchet MS" pitchFamily="34" charset="0"/>
              </a:rPr>
              <a:t>overgebleven takken bent geënt en mag delen in de vruchtbaarheid van de wortel, dan moet u zich niet boven de takken verheffen. Als u dat doet, moet u goed bedenken dat niet u de wortel draagt, maar de wortel u.</a:t>
            </a:r>
          </a:p>
          <a:p>
            <a:pPr indent="-514350"/>
            <a:r>
              <a:rPr lang="nl-NL" b="1" smtClean="0">
                <a:solidFill>
                  <a:schemeClr val="accent1"/>
                </a:solidFill>
                <a:latin typeface="Trebuchet MS" pitchFamily="34" charset="0"/>
              </a:rPr>
              <a:t>Romeinen 11, 17-18</a:t>
            </a:r>
          </a:p>
          <a:p>
            <a:pPr marL="514350" indent="-514350"/>
            <a:endParaRPr lang="nl-NL" sz="3200" b="1" smtClean="0">
              <a:solidFill>
                <a:schemeClr val="accent1"/>
              </a:solidFill>
              <a:latin typeface="Trebuchet MS" pitchFamily="34" charset="0"/>
            </a:endParaRPr>
          </a:p>
        </p:txBody>
      </p:sp>
      <p:pic>
        <p:nvPicPr>
          <p:cNvPr id="14" name="Afbeelding 13" descr="Yachad.jpg"/>
          <p:cNvPicPr>
            <a:picLocks noChangeAspect="1"/>
          </p:cNvPicPr>
          <p:nvPr/>
        </p:nvPicPr>
        <p:blipFill>
          <a:blip r:embed="rId3" cstate="print"/>
          <a:srcRect l="22860"/>
          <a:stretch>
            <a:fillRect/>
          </a:stretch>
        </p:blipFill>
        <p:spPr>
          <a:xfrm>
            <a:off x="6479843" y="1052736"/>
            <a:ext cx="2664157" cy="954951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6479704" y="1988840"/>
            <a:ext cx="2664296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600" i="1" smtClean="0">
                <a:latin typeface="Trebuchet MS" pitchFamily="34" charset="0"/>
              </a:rPr>
              <a:t>In Sion geboren</a:t>
            </a:r>
            <a:endParaRPr lang="nl-NL" sz="2600" i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refdag.nl/polopoly_fs/yachad_verwijst_naar_psalm_133_1_72385!image/30108592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64854"/>
            <a:ext cx="9144000" cy="25282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03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9532" y="404664"/>
            <a:ext cx="8424936" cy="5904656"/>
          </a:xfrm>
        </p:spPr>
        <p:txBody>
          <a:bodyPr/>
          <a:lstStyle/>
          <a:p>
            <a:pPr indent="-514350">
              <a:spcBef>
                <a:spcPts val="0"/>
              </a:spcBef>
            </a:pP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1-2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 Van de Korachieten, een psalm, een lied.</a:t>
            </a:r>
          </a:p>
          <a:p>
            <a:pPr indent="-514350">
              <a:spcBef>
                <a:spcPts val="0"/>
              </a:spcBef>
            </a:pPr>
            <a:endParaRPr lang="nl-NL" sz="1000" smtClean="0">
              <a:solidFill>
                <a:schemeClr val="accent1"/>
              </a:solidFill>
              <a:latin typeface="Trebuchet MS" pitchFamily="34" charset="0"/>
            </a:endParaRP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Boven alle steden van Jakob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heeft de HEER de poorten van Sion lief,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zijn vesting op de heilige bergen.</a:t>
            </a:r>
          </a:p>
          <a:p>
            <a:pPr indent="-514350">
              <a:spcBef>
                <a:spcPts val="0"/>
              </a:spcBef>
            </a:pP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3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Van u wordt met lof gesproken,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stad van God.</a:t>
            </a:r>
          </a:p>
          <a:p>
            <a:pPr indent="-514350">
              <a:spcBef>
                <a:spcPts val="0"/>
              </a:spcBef>
            </a:pPr>
            <a:r>
              <a:rPr lang="nl-NL" sz="1000" smtClean="0">
                <a:solidFill>
                  <a:schemeClr val="accent1"/>
                </a:solidFill>
                <a:latin typeface="Trebuchet MS" pitchFamily="34" charset="0"/>
              </a:rPr>
              <a:t/>
            </a:r>
            <a:br>
              <a:rPr lang="nl-NL" sz="10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4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‘Ik noem Rahab en Babel mijn getrouwen.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Filistea, Tyrus en Nubië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zijn alle hier geboren.’</a:t>
            </a:r>
          </a:p>
          <a:p>
            <a:pPr indent="-514350">
              <a:spcBef>
                <a:spcPts val="0"/>
              </a:spcBef>
            </a:pP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5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Met recht kan men van Sion zeggen: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‘Welk volk ook, het is hier geboren,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de Allerhoogste houdt Sion in stand.’</a:t>
            </a:r>
          </a:p>
          <a:p>
            <a:pPr indent="-514350">
              <a:spcBef>
                <a:spcPts val="0"/>
              </a:spcBef>
            </a:pPr>
            <a:r>
              <a:rPr lang="nl-NL" sz="1000" smtClean="0">
                <a:solidFill>
                  <a:schemeClr val="accent1"/>
                </a:solidFill>
                <a:latin typeface="Trebuchet MS" pitchFamily="34" charset="0"/>
              </a:rPr>
              <a:t/>
            </a:r>
            <a:br>
              <a:rPr lang="nl-NL" sz="10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6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Bij de namen van de volken schrijft de HEER: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‘Dit volk is hier geboren.’</a:t>
            </a:r>
          </a:p>
          <a:p>
            <a:pPr indent="-514350">
              <a:spcBef>
                <a:spcPts val="0"/>
              </a:spcBef>
            </a:pPr>
            <a:r>
              <a:rPr lang="nl-NL" sz="2000" b="1" smtClean="0">
                <a:solidFill>
                  <a:schemeClr val="accent1"/>
                </a:solidFill>
                <a:latin typeface="Trebuchet MS" pitchFamily="34" charset="0"/>
              </a:rPr>
              <a:t>7</a:t>
            </a: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 En dansend zingen zij:</a:t>
            </a:r>
          </a:p>
          <a:p>
            <a:pPr indent="-514350">
              <a:spcBef>
                <a:spcPts val="0"/>
              </a:spcBef>
            </a:pPr>
            <a:r>
              <a:rPr lang="nl-NL" sz="2200" smtClean="0">
                <a:solidFill>
                  <a:schemeClr val="accent1"/>
                </a:solidFill>
                <a:latin typeface="Trebuchet MS" pitchFamily="34" charset="0"/>
              </a:rPr>
              <a:t>‘Mijn bronnen zijn alleen in u.’</a:t>
            </a:r>
          </a:p>
        </p:txBody>
      </p:sp>
      <p:pic>
        <p:nvPicPr>
          <p:cNvPr id="5" name="Afbeelding 4" descr="Yachad.jpg"/>
          <p:cNvPicPr>
            <a:picLocks noChangeAspect="1"/>
          </p:cNvPicPr>
          <p:nvPr/>
        </p:nvPicPr>
        <p:blipFill>
          <a:blip r:embed="rId3" cstate="print"/>
          <a:srcRect l="22860"/>
          <a:stretch>
            <a:fillRect/>
          </a:stretch>
        </p:blipFill>
        <p:spPr>
          <a:xfrm>
            <a:off x="6479843" y="1052736"/>
            <a:ext cx="2664157" cy="95495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479704" y="1988840"/>
            <a:ext cx="2664296" cy="4924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600" i="1" smtClean="0">
                <a:latin typeface="Trebuchet MS" pitchFamily="34" charset="0"/>
              </a:rPr>
              <a:t>In Sion geboren</a:t>
            </a:r>
            <a:endParaRPr lang="nl-NL" sz="2600" i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generator_leeg_006">
  <a:themeElements>
    <a:clrScheme name="presentatiegenerator_leeg_004b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esentatiegenerator_leeg_004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egenerator_leeg_004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generator_leeg_004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generator_leeg_004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generator_leeg_004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generator_leeg_004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generator_leeg_004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generator_leeg_004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generator_leeg_004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generator_leeg_004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generator_leeg_004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generator_leeg_004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generator_leeg_004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presentatiegenerator_leeg_006</Template>
  <TotalTime>0</TotalTime>
  <Words>115</Words>
  <Application>Microsoft Office PowerPoint</Application>
  <PresentationFormat>Diavoorstelling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Gungsuh</vt:lpstr>
      <vt:lpstr>Times New Roman</vt:lpstr>
      <vt:lpstr>Trebuchet MS</vt:lpstr>
      <vt:lpstr>presentatiegenerator_leeg_006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2014-01-10T18:32:00Z</dcterms:created>
  <dcterms:modified xsi:type="dcterms:W3CDTF">2016-03-02T10:42:33Z</dcterms:modified>
</cp:coreProperties>
</file>