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643" r:id="rId2"/>
    <p:sldId id="645" r:id="rId3"/>
    <p:sldId id="642" r:id="rId4"/>
    <p:sldId id="627" r:id="rId5"/>
    <p:sldId id="639" r:id="rId6"/>
    <p:sldId id="644" r:id="rId7"/>
    <p:sldId id="623" r:id="rId8"/>
    <p:sldId id="635" r:id="rId9"/>
    <p:sldId id="641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99FF"/>
    <a:srgbClr val="660066"/>
    <a:srgbClr val="8C3FC5"/>
    <a:srgbClr val="FFFFFF"/>
    <a:srgbClr val="990000"/>
    <a:srgbClr val="FDFAE5"/>
    <a:srgbClr val="7A1C22"/>
    <a:srgbClr val="D7EAF9"/>
    <a:srgbClr val="FF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63" autoAdjust="0"/>
    <p:restoredTop sz="94617" autoAdjust="0"/>
  </p:normalViewPr>
  <p:slideViewPr>
    <p:cSldViewPr>
      <p:cViewPr varScale="1">
        <p:scale>
          <a:sx n="98" d="100"/>
          <a:sy n="98" d="100"/>
        </p:scale>
        <p:origin x="7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81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8194E-09F8-4B86-8078-E49488E45F3D}" type="datetimeFigureOut">
              <a:rPr lang="nl-NL" smtClean="0"/>
              <a:pPr/>
              <a:t>2-3-2016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815E6-13D7-4DC8-B05D-58E0423FE17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2560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nl-NL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nl-NL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nl-NL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fld id="{B2C1CBA3-68AA-4441-A7F8-101C6DA1D451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1796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b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1CBA3-68AA-4441-A7F8-101C6DA1D451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846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b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1CBA3-68AA-4441-A7F8-101C6DA1D451}" type="slidenum">
              <a:rPr lang="nl-NL" smtClean="0">
                <a:solidFill>
                  <a:prstClr val="black"/>
                </a:solidFill>
              </a:rPr>
              <a:pPr/>
              <a:t>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55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b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1CBA3-68AA-4441-A7F8-101C6DA1D451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686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b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1CBA3-68AA-4441-A7F8-101C6DA1D451}" type="slidenum">
              <a:rPr lang="nl-NL" smtClean="0">
                <a:solidFill>
                  <a:prstClr val="black"/>
                </a:solidFill>
              </a:rPr>
              <a:pPr/>
              <a:t>4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341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b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1CBA3-68AA-4441-A7F8-101C6DA1D451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690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b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1CBA3-68AA-4441-A7F8-101C6DA1D451}" type="slidenum">
              <a:rPr lang="nl-NL" smtClean="0">
                <a:solidFill>
                  <a:prstClr val="black"/>
                </a:solidFill>
              </a:rPr>
              <a:pPr/>
              <a:t>6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18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b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1CBA3-68AA-4441-A7F8-101C6DA1D451}" type="slidenum">
              <a:rPr lang="nl-NL" smtClean="0">
                <a:solidFill>
                  <a:prstClr val="black"/>
                </a:solidFill>
              </a:rPr>
              <a:pPr/>
              <a:t>7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837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b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1CBA3-68AA-4441-A7F8-101C6DA1D451}" type="slidenum">
              <a:rPr lang="nl-NL" smtClean="0">
                <a:solidFill>
                  <a:prstClr val="black"/>
                </a:solidFill>
              </a:rPr>
              <a:pPr/>
              <a:t>8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699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b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1CBA3-68AA-4441-A7F8-101C6DA1D451}" type="slidenum">
              <a:rPr lang="nl-NL" smtClean="0">
                <a:solidFill>
                  <a:prstClr val="black"/>
                </a:solidFill>
              </a:rPr>
              <a:pPr/>
              <a:t>9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164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6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7504" y="188640"/>
            <a:ext cx="8734425" cy="608012"/>
          </a:xfrm>
          <a:noFill/>
        </p:spPr>
        <p:txBody>
          <a:bodyPr/>
          <a:lstStyle>
            <a:lvl1pPr>
              <a:spcBef>
                <a:spcPct val="20000"/>
              </a:spcBef>
              <a:defRPr sz="3200" baseline="0">
                <a:solidFill>
                  <a:srgbClr val="FFF5F5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3066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556792"/>
            <a:ext cx="8785100" cy="4824536"/>
          </a:xfrm>
          <a:noFill/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1306634" name="Rectangle 10"/>
          <p:cNvSpPr>
            <a:spLocks noChangeArrowheads="1"/>
          </p:cNvSpPr>
          <p:nvPr/>
        </p:nvSpPr>
        <p:spPr bwMode="auto">
          <a:xfrm>
            <a:off x="0" y="6200775"/>
            <a:ext cx="9144000" cy="36513"/>
          </a:xfrm>
          <a:prstGeom prst="rect">
            <a:avLst/>
          </a:prstGeom>
          <a:gradFill rotWithShape="1">
            <a:gsLst>
              <a:gs pos="0">
                <a:schemeClr val="tx1">
                  <a:alpha val="10001"/>
                </a:schemeClr>
              </a:gs>
              <a:gs pos="100000">
                <a:schemeClr val="tx1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688" y="1"/>
            <a:ext cx="7380312" cy="6093295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1619250" y="6200775"/>
            <a:ext cx="7524750" cy="36513"/>
          </a:xfrm>
          <a:prstGeom prst="rect">
            <a:avLst/>
          </a:prstGeom>
          <a:gradFill rotWithShape="1">
            <a:gsLst>
              <a:gs pos="0">
                <a:schemeClr val="tx1">
                  <a:alpha val="10001"/>
                </a:schemeClr>
              </a:gs>
              <a:gs pos="100000">
                <a:schemeClr val="tx1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4" name="Text Box 10"/>
          <p:cNvSpPr txBox="1">
            <a:spLocks noChangeArrowheads="1"/>
          </p:cNvSpPr>
          <p:nvPr userDrawn="1"/>
        </p:nvSpPr>
        <p:spPr bwMode="auto">
          <a:xfrm>
            <a:off x="0" y="1"/>
            <a:ext cx="1619250" cy="378565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spcBef>
                <a:spcPct val="0"/>
              </a:spcBef>
            </a:pPr>
            <a:endParaRPr lang="nl-NL" sz="2000" i="1" dirty="0" smtClean="0">
              <a:solidFill>
                <a:srgbClr val="FFFFFF"/>
              </a:solidFill>
            </a:endParaRPr>
          </a:p>
          <a:p>
            <a:pPr algn="r" eaLnBrk="0" hangingPunct="0">
              <a:spcBef>
                <a:spcPct val="0"/>
              </a:spcBef>
            </a:pPr>
            <a:endParaRPr lang="nl-NL" sz="2000" i="1" dirty="0" smtClean="0">
              <a:solidFill>
                <a:srgbClr val="FFFFFF"/>
              </a:solidFill>
            </a:endParaRPr>
          </a:p>
          <a:p>
            <a:pPr algn="r" eaLnBrk="0" hangingPunct="0">
              <a:spcBef>
                <a:spcPct val="0"/>
              </a:spcBef>
            </a:pPr>
            <a:r>
              <a:rPr lang="nl-NL" sz="2000" i="1" dirty="0" smtClean="0">
                <a:solidFill>
                  <a:srgbClr val="FFFFFF"/>
                </a:solidFill>
              </a:rPr>
              <a:t>Ps. 103</a:t>
            </a:r>
          </a:p>
          <a:p>
            <a:pPr algn="r" eaLnBrk="0" hangingPunct="0">
              <a:spcBef>
                <a:spcPct val="0"/>
              </a:spcBef>
            </a:pPr>
            <a:r>
              <a:rPr lang="nl-NL" sz="2000" i="1" dirty="0" smtClean="0">
                <a:solidFill>
                  <a:srgbClr val="FFFFFF"/>
                </a:solidFill>
              </a:rPr>
              <a:t>Ld. 305</a:t>
            </a:r>
          </a:p>
          <a:p>
            <a:pPr algn="r" eaLnBrk="0" hangingPunct="0">
              <a:spcBef>
                <a:spcPct val="0"/>
              </a:spcBef>
            </a:pPr>
            <a:r>
              <a:rPr lang="nl-NL" sz="2000" i="1" dirty="0" err="1" smtClean="0">
                <a:solidFill>
                  <a:srgbClr val="FFFFFF"/>
                </a:solidFill>
              </a:rPr>
              <a:t>Gz</a:t>
            </a:r>
            <a:r>
              <a:rPr lang="nl-NL" sz="2000" i="1" dirty="0" smtClean="0">
                <a:solidFill>
                  <a:srgbClr val="FFFFFF"/>
                </a:solidFill>
              </a:rPr>
              <a:t>. 156</a:t>
            </a:r>
          </a:p>
          <a:p>
            <a:pPr algn="r" eaLnBrk="0" hangingPunct="0">
              <a:spcBef>
                <a:spcPct val="0"/>
              </a:spcBef>
            </a:pPr>
            <a:r>
              <a:rPr lang="nl-NL" sz="2000" i="1" dirty="0" err="1" smtClean="0">
                <a:solidFill>
                  <a:srgbClr val="FFFFFF"/>
                </a:solidFill>
              </a:rPr>
              <a:t>Opw</a:t>
            </a:r>
            <a:r>
              <a:rPr lang="nl-NL" sz="2000" i="1" dirty="0" smtClean="0">
                <a:solidFill>
                  <a:srgbClr val="FFFFFF"/>
                </a:solidFill>
              </a:rPr>
              <a:t>. 427</a:t>
            </a:r>
          </a:p>
          <a:p>
            <a:pPr algn="r" eaLnBrk="0" hangingPunct="0">
              <a:spcBef>
                <a:spcPct val="0"/>
              </a:spcBef>
            </a:pPr>
            <a:r>
              <a:rPr lang="nl-NL" sz="2000" i="1" dirty="0" smtClean="0">
                <a:solidFill>
                  <a:srgbClr val="FFFFFF"/>
                </a:solidFill>
              </a:rPr>
              <a:t>Ps. 40</a:t>
            </a:r>
          </a:p>
          <a:p>
            <a:pPr algn="r" eaLnBrk="0" hangingPunct="0">
              <a:spcBef>
                <a:spcPct val="0"/>
              </a:spcBef>
            </a:pPr>
            <a:r>
              <a:rPr lang="nl-NL" sz="2000" i="1" dirty="0" err="1" smtClean="0">
                <a:solidFill>
                  <a:srgbClr val="FFFFFF"/>
                </a:solidFill>
              </a:rPr>
              <a:t>Gz</a:t>
            </a:r>
            <a:r>
              <a:rPr lang="nl-NL" sz="2000" i="1" dirty="0" smtClean="0">
                <a:solidFill>
                  <a:srgbClr val="FFFFFF"/>
                </a:solidFill>
              </a:rPr>
              <a:t>. 160</a:t>
            </a:r>
          </a:p>
          <a:p>
            <a:pPr algn="r" eaLnBrk="0" hangingPunct="0">
              <a:spcBef>
                <a:spcPct val="0"/>
              </a:spcBef>
            </a:pPr>
            <a:endParaRPr lang="nl-NL" sz="2000" i="1" dirty="0" smtClean="0">
              <a:solidFill>
                <a:srgbClr val="FFFFFF"/>
              </a:solidFill>
            </a:endParaRPr>
          </a:p>
          <a:p>
            <a:pPr algn="r" eaLnBrk="0" hangingPunct="0">
              <a:spcBef>
                <a:spcPct val="0"/>
              </a:spcBef>
            </a:pPr>
            <a:r>
              <a:rPr lang="nl-NL" sz="2000" i="1" dirty="0" smtClean="0">
                <a:solidFill>
                  <a:srgbClr val="FFFFFF"/>
                </a:solidFill>
              </a:rPr>
              <a:t>Lezen:</a:t>
            </a:r>
          </a:p>
          <a:p>
            <a:pPr algn="r" eaLnBrk="0" hangingPunct="0">
              <a:spcBef>
                <a:spcPct val="0"/>
              </a:spcBef>
            </a:pPr>
            <a:r>
              <a:rPr lang="nl-NL" sz="2000" i="1" dirty="0" smtClean="0">
                <a:solidFill>
                  <a:srgbClr val="FFFFFF"/>
                </a:solidFill>
              </a:rPr>
              <a:t>Luc 7, 36-50</a:t>
            </a:r>
          </a:p>
          <a:p>
            <a:pPr algn="r" eaLnBrk="0" hangingPunct="0">
              <a:spcBef>
                <a:spcPct val="0"/>
              </a:spcBef>
            </a:pPr>
            <a:endParaRPr lang="nl-NL" sz="2000" i="1" dirty="0" smtClean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6203950"/>
            <a:ext cx="7524328" cy="654050"/>
          </a:xfrm>
          <a:solidFill>
            <a:srgbClr val="990000"/>
          </a:solidFill>
        </p:spPr>
        <p:txBody>
          <a:bodyPr/>
          <a:lstStyle>
            <a:lvl1pPr>
              <a:defRPr baseline="0">
                <a:solidFill>
                  <a:srgbClr val="FFF5F5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pic>
        <p:nvPicPr>
          <p:cNvPr id="1027" name="Picture 3" descr="E:\Beamer\Coordinator\Sjablonen\Logo GKv Buitenpos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81" y="6309320"/>
            <a:ext cx="1491683" cy="354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835696" y="6203950"/>
            <a:ext cx="7308304" cy="65405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Bewerk opmaakprofiel van de modeltitel</a:t>
            </a:r>
          </a:p>
        </p:txBody>
      </p:sp>
      <p:sp>
        <p:nvSpPr>
          <p:cNvPr id="11162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5150" y="116632"/>
            <a:ext cx="708025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het opmaakprofiel van de modeltekst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i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635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2pPr>
      <a:lvl3pPr marL="987425" indent="20638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436688" indent="-20638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4pPr>
      <a:lvl5pPr marL="1800225" indent="28575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5pPr>
      <a:lvl6pPr marL="2257425" indent="28575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6pPr>
      <a:lvl7pPr marL="2714625" indent="28575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7pPr>
      <a:lvl8pPr marL="3171825" indent="28575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8pPr>
      <a:lvl9pPr marL="3629025" indent="28575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34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3.bp.blogspot.com/_KUQtzyiGWfc/S-A_SRDXdfI/AAAAAAAAAfA/S2Ayp2EuwGY/s1600/DSCF2127.JPG"/>
          <p:cNvPicPr>
            <a:picLocks noChangeAspect="1" noChangeArrowheads="1"/>
          </p:cNvPicPr>
          <p:nvPr/>
        </p:nvPicPr>
        <p:blipFill>
          <a:blip r:embed="rId3" cstate="print"/>
          <a:srcRect l="4488" t="9764" b="5669"/>
          <a:stretch>
            <a:fillRect/>
          </a:stretch>
        </p:blipFill>
        <p:spPr bwMode="auto">
          <a:xfrm>
            <a:off x="0" y="392926"/>
            <a:ext cx="9144000" cy="60721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034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historianet.nl/files/bonnier-his/pictures/mandvedm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034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upload.wikimedia.org/wikipedia/commons/1/19/IDF_soldier_put_on_tefill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7719" y="0"/>
            <a:ext cx="456856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034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klaas-en-jan.com/genealogie/wp-content/uploads/2014/05/003.jpg"/>
          <p:cNvPicPr>
            <a:picLocks noChangeAspect="1" noChangeArrowheads="1"/>
          </p:cNvPicPr>
          <p:nvPr/>
        </p:nvPicPr>
        <p:blipFill>
          <a:blip r:embed="rId3" cstate="print"/>
          <a:srcRect l="8686" t="1397" r="3751" b="1198"/>
          <a:stretch>
            <a:fillRect/>
          </a:stretch>
        </p:blipFill>
        <p:spPr bwMode="auto">
          <a:xfrm>
            <a:off x="1454620" y="0"/>
            <a:ext cx="623476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034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34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s://img1.etsystatic.com/000/0/5497737/il_fullxfull.617178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034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303748" y="548680"/>
            <a:ext cx="453650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700" smtClean="0">
                <a:solidFill>
                  <a:schemeClr val="accent1"/>
                </a:solidFill>
                <a:latin typeface="Aharoni" pitchFamily="2" charset="-79"/>
                <a:cs typeface="Aharoni" pitchFamily="2" charset="-79"/>
              </a:rPr>
              <a:t>יחד</a:t>
            </a:r>
            <a:endParaRPr lang="nl-NL">
              <a:solidFill>
                <a:schemeClr val="accent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0034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303748" y="548680"/>
            <a:ext cx="453650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700" smtClean="0">
                <a:solidFill>
                  <a:schemeClr val="accent1"/>
                </a:solidFill>
                <a:latin typeface="Aharoni" pitchFamily="2" charset="-79"/>
                <a:cs typeface="Aharoni" pitchFamily="2" charset="-79"/>
              </a:rPr>
              <a:t>יחד</a:t>
            </a:r>
            <a:endParaRPr lang="nl-NL">
              <a:solidFill>
                <a:schemeClr val="accent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716016" y="4365104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smtClean="0">
                <a:solidFill>
                  <a:schemeClr val="accent1"/>
                </a:solidFill>
              </a:rPr>
              <a:t>samen</a:t>
            </a:r>
            <a:endParaRPr lang="nl-NL" sz="60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34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generator_leeg_006">
  <a:themeElements>
    <a:clrScheme name="presentatiegenerator_leeg_004b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presentatiegenerator_leeg_004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egenerator_leeg_004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generator_leeg_004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generator_leeg_004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generator_leeg_004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generator_leeg_004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generator_leeg_004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generator_leeg_004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generator_leeg_004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generator_leeg_004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generator_leeg_004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generator_leeg_004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generator_leeg_004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presentatiegenerator_leeg_006</Template>
  <TotalTime>0</TotalTime>
  <Words>12</Words>
  <Application>Microsoft Office PowerPoint</Application>
  <PresentationFormat>Diavoorstelling (4:3)</PresentationFormat>
  <Paragraphs>12</Paragraphs>
  <Slides>9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Aharoni</vt:lpstr>
      <vt:lpstr>Arial</vt:lpstr>
      <vt:lpstr>Times New Roman</vt:lpstr>
      <vt:lpstr>presentatiegenerator_leeg_006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2014-01-10T18:32:00Z</dcterms:created>
  <dcterms:modified xsi:type="dcterms:W3CDTF">2016-03-02T10:44:02Z</dcterms:modified>
</cp:coreProperties>
</file>