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BCF8-BD53-4AD8-B3D1-87B4E5A5568E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90D5-AD20-4CD2-8BA7-83A061D75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24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BCF8-BD53-4AD8-B3D1-87B4E5A5568E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90D5-AD20-4CD2-8BA7-83A061D75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340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BCF8-BD53-4AD8-B3D1-87B4E5A5568E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90D5-AD20-4CD2-8BA7-83A061D75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404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BCF8-BD53-4AD8-B3D1-87B4E5A5568E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90D5-AD20-4CD2-8BA7-83A061D75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988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BCF8-BD53-4AD8-B3D1-87B4E5A5568E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90D5-AD20-4CD2-8BA7-83A061D75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213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BCF8-BD53-4AD8-B3D1-87B4E5A5568E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90D5-AD20-4CD2-8BA7-83A061D75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41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BCF8-BD53-4AD8-B3D1-87B4E5A5568E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90D5-AD20-4CD2-8BA7-83A061D75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7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BCF8-BD53-4AD8-B3D1-87B4E5A5568E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90D5-AD20-4CD2-8BA7-83A061D75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06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BCF8-BD53-4AD8-B3D1-87B4E5A5568E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90D5-AD20-4CD2-8BA7-83A061D75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57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BCF8-BD53-4AD8-B3D1-87B4E5A5568E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90D5-AD20-4CD2-8BA7-83A061D75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144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BCF8-BD53-4AD8-B3D1-87B4E5A5568E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E90D5-AD20-4CD2-8BA7-83A061D75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575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FBCF8-BD53-4AD8-B3D1-87B4E5A5568E}" type="datetimeFigureOut">
              <a:rPr lang="nl-NL" smtClean="0"/>
              <a:t>12-10-2018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E90D5-AD20-4CD2-8BA7-83A061D7533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83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1143000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Thema: </a:t>
            </a:r>
            <a:br>
              <a:rPr lang="nl-NL" b="1" dirty="0">
                <a:solidFill>
                  <a:srgbClr val="002060"/>
                </a:solidFill>
              </a:rPr>
            </a:br>
            <a:br>
              <a:rPr lang="nl-NL" b="1" dirty="0">
                <a:solidFill>
                  <a:srgbClr val="002060"/>
                </a:solidFill>
              </a:rPr>
            </a:br>
            <a:r>
              <a:rPr lang="nl-NL" b="1" i="1" dirty="0">
                <a:solidFill>
                  <a:srgbClr val="002060"/>
                </a:solidFill>
              </a:rPr>
              <a:t>Zit daar nog leven in? </a:t>
            </a:r>
            <a:br>
              <a:rPr lang="nl-NL" b="1" i="1" dirty="0">
                <a:solidFill>
                  <a:srgbClr val="002060"/>
                </a:solidFill>
              </a:rPr>
            </a:br>
            <a:r>
              <a:rPr lang="nl-NL" b="1" dirty="0">
                <a:solidFill>
                  <a:srgbClr val="002060"/>
                </a:solidFill>
              </a:rPr>
              <a:t>[Gods beloften aan het Joodse volk]</a:t>
            </a:r>
          </a:p>
        </p:txBody>
      </p:sp>
    </p:spTree>
    <p:extLst>
      <p:ext uri="{BB962C8B-B14F-4D97-AF65-F5344CB8AC3E}">
        <p14:creationId xmlns:p14="http://schemas.microsoft.com/office/powerpoint/2010/main" val="5870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fase 2 in Gods belofte: </a:t>
            </a:r>
            <a:br>
              <a:rPr lang="nl-NL" b="1" dirty="0">
                <a:solidFill>
                  <a:srgbClr val="002060"/>
                </a:solidFill>
              </a:rPr>
            </a:br>
            <a:br>
              <a:rPr lang="nl-NL" b="1" dirty="0">
                <a:solidFill>
                  <a:srgbClr val="002060"/>
                </a:solidFill>
              </a:rPr>
            </a:br>
            <a:r>
              <a:rPr lang="nl-NL" b="1" dirty="0">
                <a:solidFill>
                  <a:srgbClr val="002060"/>
                </a:solidFill>
              </a:rPr>
              <a:t>de Geest blaast nieuw leven in </a:t>
            </a:r>
          </a:p>
        </p:txBody>
      </p:sp>
    </p:spTree>
    <p:extLst>
      <p:ext uri="{BB962C8B-B14F-4D97-AF65-F5344CB8AC3E}">
        <p14:creationId xmlns:p14="http://schemas.microsoft.com/office/powerpoint/2010/main" val="47930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14096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Notendop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b="1" dirty="0">
                <a:solidFill>
                  <a:srgbClr val="002060"/>
                </a:solidFill>
              </a:rPr>
              <a:t>Kerk, zie je het wel? </a:t>
            </a:r>
            <a:br>
              <a:rPr lang="nl-NL" b="1" dirty="0">
                <a:solidFill>
                  <a:srgbClr val="002060"/>
                </a:solidFill>
              </a:rPr>
            </a:br>
            <a:r>
              <a:rPr lang="nl-NL" b="1" dirty="0">
                <a:solidFill>
                  <a:srgbClr val="002060"/>
                </a:solidFill>
              </a:rPr>
              <a:t>Er is leven voor het </a:t>
            </a:r>
            <a:r>
              <a:rPr lang="nl-NL" b="1" dirty="0" err="1">
                <a:solidFill>
                  <a:srgbClr val="002060"/>
                </a:solidFill>
              </a:rPr>
              <a:t>dorre</a:t>
            </a:r>
            <a:r>
              <a:rPr lang="nl-NL" b="1" dirty="0">
                <a:solidFill>
                  <a:srgbClr val="002060"/>
                </a:solidFill>
              </a:rPr>
              <a:t> Israël!</a:t>
            </a:r>
            <a:br>
              <a:rPr lang="nl-NL" b="1" dirty="0">
                <a:solidFill>
                  <a:srgbClr val="002060"/>
                </a:solidFill>
              </a:rPr>
            </a:br>
            <a:endParaRPr lang="nl-NL" sz="4900" dirty="0">
              <a:solidFill>
                <a:srgbClr val="00206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1889328" cy="18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96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menora knesse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99392"/>
            <a:ext cx="5760720" cy="7680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738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menorah knesset ezechie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781952"/>
            <a:ext cx="5760720" cy="866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46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Jip wijngaarden dorre doodsbeender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027" y="0"/>
            <a:ext cx="70567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273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67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rgbClr val="002060"/>
                </a:solidFill>
              </a:rPr>
              <a:t>goed kijken</a:t>
            </a:r>
          </a:p>
        </p:txBody>
      </p:sp>
    </p:spTree>
    <p:extLst>
      <p:ext uri="{BB962C8B-B14F-4D97-AF65-F5344CB8AC3E}">
        <p14:creationId xmlns:p14="http://schemas.microsoft.com/office/powerpoint/2010/main" val="112648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fase 1 in Gods belofte:</a:t>
            </a:r>
            <a:br>
              <a:rPr lang="nl-NL" b="1" dirty="0">
                <a:solidFill>
                  <a:srgbClr val="002060"/>
                </a:solidFill>
              </a:rPr>
            </a:br>
            <a:br>
              <a:rPr lang="nl-NL" b="1" dirty="0">
                <a:solidFill>
                  <a:srgbClr val="002060"/>
                </a:solidFill>
              </a:rPr>
            </a:br>
            <a:r>
              <a:rPr lang="nl-NL" b="1" dirty="0">
                <a:solidFill>
                  <a:srgbClr val="002060"/>
                </a:solidFill>
              </a:rPr>
              <a:t>botten in beweging, </a:t>
            </a:r>
            <a:br>
              <a:rPr lang="nl-NL" b="1" dirty="0">
                <a:solidFill>
                  <a:srgbClr val="002060"/>
                </a:solidFill>
              </a:rPr>
            </a:br>
            <a:r>
              <a:rPr lang="nl-NL" b="1" dirty="0">
                <a:solidFill>
                  <a:srgbClr val="002060"/>
                </a:solidFill>
              </a:rPr>
              <a:t>met vlees overtrokken</a:t>
            </a:r>
          </a:p>
        </p:txBody>
      </p:sp>
    </p:spTree>
    <p:extLst>
      <p:ext uri="{BB962C8B-B14F-4D97-AF65-F5344CB8AC3E}">
        <p14:creationId xmlns:p14="http://schemas.microsoft.com/office/powerpoint/2010/main" val="2879916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143000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reden van hoop is niet het volk, </a:t>
            </a:r>
            <a:br>
              <a:rPr lang="nl-NL" b="1" dirty="0">
                <a:solidFill>
                  <a:srgbClr val="002060"/>
                </a:solidFill>
              </a:rPr>
            </a:br>
            <a:r>
              <a:rPr lang="nl-NL" b="1" dirty="0">
                <a:solidFill>
                  <a:srgbClr val="002060"/>
                </a:solidFill>
              </a:rPr>
              <a:t>maar Gods trouw aan Abraham</a:t>
            </a:r>
          </a:p>
        </p:txBody>
      </p:sp>
    </p:spTree>
    <p:extLst>
      <p:ext uri="{BB962C8B-B14F-4D97-AF65-F5344CB8AC3E}">
        <p14:creationId xmlns:p14="http://schemas.microsoft.com/office/powerpoint/2010/main" val="2725441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1412776"/>
            <a:ext cx="9108504" cy="1143000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het Joodse volk bestaat nog altijd:  teken van Gods trouw!</a:t>
            </a:r>
          </a:p>
        </p:txBody>
      </p:sp>
    </p:spTree>
    <p:extLst>
      <p:ext uri="{BB962C8B-B14F-4D97-AF65-F5344CB8AC3E}">
        <p14:creationId xmlns:p14="http://schemas.microsoft.com/office/powerpoint/2010/main" val="265705799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37</Words>
  <Application>Microsoft Office PowerPoint</Application>
  <PresentationFormat>Diavoorstelling (4:3)</PresentationFormat>
  <Paragraphs>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Thema:   Zit daar nog leven in?  [Gods beloften aan het Joodse volk]</vt:lpstr>
      <vt:lpstr>PowerPoint-presentatie</vt:lpstr>
      <vt:lpstr>PowerPoint-presentatie</vt:lpstr>
      <vt:lpstr>PowerPoint-presentatie</vt:lpstr>
      <vt:lpstr>PowerPoint-presentatie</vt:lpstr>
      <vt:lpstr>goed kijken</vt:lpstr>
      <vt:lpstr>fase 1 in Gods belofte:  botten in beweging,  met vlees overtrokken</vt:lpstr>
      <vt:lpstr>reden van hoop is niet het volk,  maar Gods trouw aan Abraham</vt:lpstr>
      <vt:lpstr>het Joodse volk bestaat nog altijd:  teken van Gods trouw!</vt:lpstr>
      <vt:lpstr>fase 2 in Gods belofte:   de Geest blaast nieuw leven in </vt:lpstr>
      <vt:lpstr>Notendop        Kerk, zie je het wel?  Er is leven voor het dorre Israël!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Thema: Zit daar nog leven in?   Gods beloften aan het Joodse volk</dc:title>
  <dc:creator>Gebruiker</dc:creator>
  <cp:lastModifiedBy>R Visscher</cp:lastModifiedBy>
  <cp:revision>8</cp:revision>
  <dcterms:created xsi:type="dcterms:W3CDTF">2018-10-06T10:59:53Z</dcterms:created>
  <dcterms:modified xsi:type="dcterms:W3CDTF">2018-10-12T19:58:37Z</dcterms:modified>
</cp:coreProperties>
</file>